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0" r:id="rId4"/>
    <p:sldId id="258" r:id="rId5"/>
    <p:sldId id="261" r:id="rId6"/>
    <p:sldId id="262" r:id="rId7"/>
    <p:sldId id="264" r:id="rId8"/>
    <p:sldId id="265" r:id="rId9"/>
    <p:sldId id="268" r:id="rId10"/>
    <p:sldId id="271" r:id="rId11"/>
    <p:sldId id="272" r:id="rId12"/>
    <p:sldId id="273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2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7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anirepo/Stats_2017Fall/blob/master/README.md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github.com/wanirepo/Stats_2017Fall/blob/master/README.m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azza.com/sungkyunkwan_university/fall2017/gbe3037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hyperlink" Target="http://cocoanlab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6476" y="2120740"/>
            <a:ext cx="7319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overview, Statistics?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9715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website: </a:t>
            </a:r>
            <a:r>
              <a:rPr lang="ko-KR" altLang="en-US" sz="1600" dirty="0">
                <a:hlinkClick r:id="rId6"/>
              </a:rPr>
              <a:t>https://github.com/wanirepo/Stats_201</a:t>
            </a:r>
            <a:r>
              <a:rPr lang="en-US" altLang="ko-KR" sz="1600" dirty="0">
                <a:hlinkClick r:id="rId6"/>
              </a:rPr>
              <a:t>8</a:t>
            </a:r>
            <a:r>
              <a:rPr lang="ko-KR" altLang="en-US" sz="1600" dirty="0">
                <a:hlinkClick r:id="rId6"/>
              </a:rPr>
              <a:t>Fall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website, and read the syllabus.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6667" y="754528"/>
            <a:ext cx="5756884" cy="54316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2" y="589337"/>
            <a:ext cx="5840256" cy="57103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397" y="623422"/>
            <a:ext cx="6111592" cy="518698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3" y="625152"/>
            <a:ext cx="6373695" cy="568014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https://github.com/wanirepo/Stats_2017Fall/blob/master/README.md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408915" y="1362270"/>
            <a:ext cx="560974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Please note that: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schedule is tentative, and can be adjusted as our class develops. If possible, I will try to talk about more interesting topics in the class.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E654A-F940-8643-9953-270208571C3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great platform for class-related discussions and questions.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sign up for the class here: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https://piazza.com/sungkyunkwan_university/fall2017/gbe3037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12" y="453146"/>
            <a:ext cx="1682810" cy="44386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48772" y="2031360"/>
            <a:ext cx="7118658" cy="3524053"/>
            <a:chOff x="986094" y="2031360"/>
            <a:chExt cx="7118658" cy="352405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6287" y="2336352"/>
              <a:ext cx="6968465" cy="3219061"/>
            </a:xfrm>
            <a:prstGeom prst="rect">
              <a:avLst/>
            </a:prstGeom>
          </p:spPr>
        </p:pic>
        <p:sp>
          <p:nvSpPr>
            <p:cNvPr id="12" name="텍스트 상자 11"/>
            <p:cNvSpPr txBox="1"/>
            <p:nvPr/>
          </p:nvSpPr>
          <p:spPr>
            <a:xfrm>
              <a:off x="986094" y="2031360"/>
              <a:ext cx="1231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latin typeface="Seravek" charset="0"/>
                  <a:ea typeface="Seravek" charset="0"/>
                  <a:cs typeface="Seravek" charset="0"/>
                </a:rPr>
                <a:t>Desktop version</a:t>
              </a:r>
              <a:endParaRPr kumimoji="1" lang="ko-KR" altLang="en-US" sz="1200" dirty="0">
                <a:latin typeface="Seravek" charset="0"/>
                <a:ea typeface="Seravek" charset="0"/>
                <a:cs typeface="Seravek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75343" y="2036517"/>
            <a:ext cx="2549789" cy="4667498"/>
            <a:chOff x="8160738" y="2036517"/>
            <a:chExt cx="2549789" cy="46674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45" y="2336352"/>
              <a:ext cx="2455582" cy="4367663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8160738" y="2036517"/>
              <a:ext cx="1135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latin typeface="Seravek" charset="0"/>
                  <a:ea typeface="Seravek" charset="0"/>
                  <a:cs typeface="Seravek" charset="0"/>
                </a:rPr>
                <a:t>Mobile version</a:t>
              </a:r>
              <a:endParaRPr kumimoji="1" lang="ko-KR" altLang="en-US" sz="1200" dirty="0">
                <a:latin typeface="Seravek" charset="0"/>
                <a:ea typeface="Seravek" charset="0"/>
                <a:cs typeface="Seravek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772" y="5713829"/>
            <a:ext cx="3401042" cy="4723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76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Share your GitHub accounts through Piazza with the                      tag (or folder)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72514" t="34672" r="2658" b="8514"/>
          <a:stretch/>
        </p:blipFill>
        <p:spPr>
          <a:xfrm>
            <a:off x="6598978" y="1570725"/>
            <a:ext cx="958819" cy="304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367094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Look around.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Meet your classmates.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introduce yourself!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Name?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Which department?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year are you in?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your study interest?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your career goal?</a:t>
            </a: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people see only what they want to see! 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slides: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slides: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23351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Understand the ideas behind the statistical methods,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Complicated methods build on simple methods. Understand simple methods first.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The results of a method are of little use without an assessment of how well or poorly it is doing.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76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Share your GitHub accounts through Piazza with the                      tag (or folder)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72514" t="34672" r="2658" b="8514"/>
          <a:stretch/>
        </p:blipFill>
        <p:spPr>
          <a:xfrm>
            <a:off x="6598978" y="1570725"/>
            <a:ext cx="958819" cy="304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8D949-DECF-5C4E-9613-3DCFA6B471A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5952720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more round! 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Any experience in stats, data analysis, data science?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 you want to learn from the class?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collect some data!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many hours did you sleep last night? 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many do you sleep on average?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5C196A-61F5-AE4E-8EC6-E72F3317BE4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first stat class at SKKU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48223B-4DDA-AF4C-97DF-A48C540B66EA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5312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first stat class at SKKU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get free PDF of the third edition: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Piazza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596" y="5373033"/>
            <a:ext cx="2445604" cy="8131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043" y="5929011"/>
            <a:ext cx="1823971" cy="4810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1530</Words>
  <Application>Microsoft Macintosh PowerPoint</Application>
  <PresentationFormat>와이드스크린</PresentationFormat>
  <Paragraphs>182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87</cp:revision>
  <cp:lastPrinted>2017-08-27T17:09:34Z</cp:lastPrinted>
  <dcterms:created xsi:type="dcterms:W3CDTF">2017-08-24T21:55:02Z</dcterms:created>
  <dcterms:modified xsi:type="dcterms:W3CDTF">2018-08-17T10:14:12Z</dcterms:modified>
</cp:coreProperties>
</file>